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A5D5-8571-4341-A0DF-E7BE2702B2D2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DD53-0FB9-4B50-AEFD-C8E8A9E632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035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A5D5-8571-4341-A0DF-E7BE2702B2D2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DD53-0FB9-4B50-AEFD-C8E8A9E632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4488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A5D5-8571-4341-A0DF-E7BE2702B2D2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DD53-0FB9-4B50-AEFD-C8E8A9E632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5230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A5D5-8571-4341-A0DF-E7BE2702B2D2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DD53-0FB9-4B50-AEFD-C8E8A9E632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668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A5D5-8571-4341-A0DF-E7BE2702B2D2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DD53-0FB9-4B50-AEFD-C8E8A9E632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365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A5D5-8571-4341-A0DF-E7BE2702B2D2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DD53-0FB9-4B50-AEFD-C8E8A9E632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1633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A5D5-8571-4341-A0DF-E7BE2702B2D2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DD53-0FB9-4B50-AEFD-C8E8A9E632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430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A5D5-8571-4341-A0DF-E7BE2702B2D2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DD53-0FB9-4B50-AEFD-C8E8A9E632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8300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A5D5-8571-4341-A0DF-E7BE2702B2D2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DD53-0FB9-4B50-AEFD-C8E8A9E632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803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A5D5-8571-4341-A0DF-E7BE2702B2D2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DD53-0FB9-4B50-AEFD-C8E8A9E632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781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A5D5-8571-4341-A0DF-E7BE2702B2D2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DD53-0FB9-4B50-AEFD-C8E8A9E632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037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BA5D5-8571-4341-A0DF-E7BE2702B2D2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ADD53-0FB9-4B50-AEFD-C8E8A9E632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246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06437"/>
          </a:xfrm>
        </p:spPr>
        <p:txBody>
          <a:bodyPr>
            <a:normAutofit/>
          </a:bodyPr>
          <a:lstStyle/>
          <a:p>
            <a:r>
              <a:rPr lang="en-IN" sz="4000" b="1" dirty="0" smtClean="0">
                <a:solidFill>
                  <a:srgbClr val="FF0000"/>
                </a:solidFill>
              </a:rPr>
              <a:t>A CURVE OF COLOURS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38800" y="8214379"/>
            <a:ext cx="9144000" cy="1655762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1026" name="Picture 2" descr="Image result for rainbow imag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26"/>
          <a:stretch/>
        </p:blipFill>
        <p:spPr bwMode="auto">
          <a:xfrm>
            <a:off x="3576918" y="2240592"/>
            <a:ext cx="5002306" cy="4173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1177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9965"/>
            <a:ext cx="10515600" cy="5786998"/>
          </a:xfrm>
        </p:spPr>
        <p:txBody>
          <a:bodyPr/>
          <a:lstStyle/>
          <a:p>
            <a:pPr marL="0" indent="0">
              <a:buNone/>
            </a:pPr>
            <a:r>
              <a:rPr lang="en-IN" b="1" u="sng" dirty="0" smtClean="0">
                <a:solidFill>
                  <a:srgbClr val="C00000"/>
                </a:solidFill>
              </a:rPr>
              <a:t>QUESTION TIME :</a:t>
            </a:r>
            <a:r>
              <a:rPr lang="en-IN" dirty="0" smtClean="0"/>
              <a:t> 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 smtClean="0">
                <a:solidFill>
                  <a:srgbClr val="7030A0"/>
                </a:solidFill>
              </a:rPr>
              <a:t>1. What is prettier than boats sailing on rivers?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</a:t>
            </a:r>
            <a:r>
              <a:rPr lang="en-IN" dirty="0" smtClean="0">
                <a:solidFill>
                  <a:srgbClr val="00B0F0"/>
                </a:solidFill>
              </a:rPr>
              <a:t>A Rainbow is prettier than boats sailing on rivers</a:t>
            </a:r>
            <a:r>
              <a:rPr lang="en-IN" dirty="0" smtClean="0"/>
              <a:t>.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 smtClean="0">
                <a:solidFill>
                  <a:srgbClr val="7030A0"/>
                </a:solidFill>
              </a:rPr>
              <a:t>2. What is the “bow that bridges heaven” ?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</a:t>
            </a:r>
            <a:r>
              <a:rPr lang="en-IN" dirty="0" smtClean="0">
                <a:solidFill>
                  <a:srgbClr val="00B0F0"/>
                </a:solidFill>
              </a:rPr>
              <a:t>The “bow that bridges heaven” is a Rainbow.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 smtClean="0">
                <a:solidFill>
                  <a:srgbClr val="7030A0"/>
                </a:solidFill>
              </a:rPr>
              <a:t>3. “And builds a road from earth to sky”. What does this mean?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</a:t>
            </a:r>
            <a:r>
              <a:rPr lang="en-IN" dirty="0" smtClean="0">
                <a:solidFill>
                  <a:srgbClr val="00B0F0"/>
                </a:solidFill>
              </a:rPr>
              <a:t>The rainbow looks like a road that connects the earth and the sky.</a:t>
            </a:r>
            <a:endParaRPr lang="en-IN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419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85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 CURVE OF COLOURS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CURVE OF COLOURS</dc:title>
  <dc:creator>Prasanth</dc:creator>
  <cp:lastModifiedBy>Prasanth</cp:lastModifiedBy>
  <cp:revision>4</cp:revision>
  <dcterms:created xsi:type="dcterms:W3CDTF">2019-06-29T16:18:16Z</dcterms:created>
  <dcterms:modified xsi:type="dcterms:W3CDTF">2019-06-29T16:34:51Z</dcterms:modified>
</cp:coreProperties>
</file>